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5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2" name="Picture 20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63713" y="188913"/>
            <a:ext cx="5251450" cy="64801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6" name="Picture 307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08175" y="188913"/>
            <a:ext cx="4975225" cy="64087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8" name="Picture 409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1050" y="188913"/>
            <a:ext cx="5041900" cy="66690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</PresentationFormat>
  <Paragraphs>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SimSun</vt:lpstr>
      <vt:lpstr>Wingdings</vt:lpstr>
      <vt:lpstr>Microsoft YaHei</vt:lpstr>
      <vt:lpstr>Arial Unicode MS</vt:lpstr>
      <vt:lpstr>Calibri</vt:lpstr>
      <vt:lpstr>Trebuchet MS</vt:lpstr>
      <vt:lpstr>Default Design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easqk</dc:creator>
  <cp:lastModifiedBy>apc</cp:lastModifiedBy>
  <cp:revision>2</cp:revision>
  <dcterms:created xsi:type="dcterms:W3CDTF">2024-04-09T14:47:56Z</dcterms:created>
  <dcterms:modified xsi:type="dcterms:W3CDTF">2024-04-09T14:47:56Z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1033-11.1.0.11719</vt:lpwstr>
  </property>
</Properties>
</file>